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8" r:id="rId2"/>
    <p:sldId id="260" r:id="rId3"/>
    <p:sldId id="261" r:id="rId4"/>
    <p:sldId id="262" r:id="rId5"/>
    <p:sldId id="263" r:id="rId6"/>
    <p:sldId id="264" r:id="rId7"/>
    <p:sldId id="265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45942" autoAdjust="0"/>
  </p:normalViewPr>
  <p:slideViewPr>
    <p:cSldViewPr snapToGrid="0">
      <p:cViewPr varScale="1">
        <p:scale>
          <a:sx n="30" d="100"/>
          <a:sy n="30" d="100"/>
        </p:scale>
        <p:origin x="1723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6/1/2021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6/1/2021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err="1"/>
              <a:t>Hello</a:t>
            </a:r>
            <a:r>
              <a:rPr lang="tr-TR" dirty="0"/>
              <a:t> </a:t>
            </a:r>
            <a:r>
              <a:rPr lang="tr-TR" dirty="0" err="1"/>
              <a:t>everyone</a:t>
            </a:r>
            <a:endParaRPr lang="tr-TR" dirty="0"/>
          </a:p>
          <a:p>
            <a:r>
              <a:rPr lang="tr-TR" dirty="0"/>
              <a:t>I’m ahmet hakan </a:t>
            </a:r>
          </a:p>
          <a:p>
            <a:r>
              <a:rPr lang="en-US" dirty="0"/>
              <a:t>today </a:t>
            </a:r>
            <a:r>
              <a:rPr lang="tr-TR" dirty="0"/>
              <a:t>I </a:t>
            </a:r>
            <a:r>
              <a:rPr lang="en-US" dirty="0"/>
              <a:t>will tell you about my project</a:t>
            </a:r>
            <a:endParaRPr lang="tr-TR" dirty="0"/>
          </a:p>
          <a:p>
            <a:r>
              <a:rPr lang="en-US" dirty="0"/>
              <a:t>The region I choose in my project is </a:t>
            </a:r>
            <a:r>
              <a:rPr lang="en-US" dirty="0" err="1"/>
              <a:t>Rize</a:t>
            </a:r>
            <a:r>
              <a:rPr lang="en-US" dirty="0"/>
              <a:t> </a:t>
            </a:r>
            <a:r>
              <a:rPr lang="en-US" dirty="0" err="1"/>
              <a:t>Pazar</a:t>
            </a:r>
            <a:r>
              <a:rPr lang="en-US" dirty="0"/>
              <a:t>, my hometown.</a:t>
            </a:r>
            <a:endParaRPr lang="tr-TR" dirty="0"/>
          </a:p>
          <a:p>
            <a:r>
              <a:rPr lang="tr-TR" dirty="0"/>
              <a:t>Okey </a:t>
            </a:r>
            <a:r>
              <a:rPr lang="tr-TR" dirty="0" err="1"/>
              <a:t>let’s</a:t>
            </a:r>
            <a:r>
              <a:rPr lang="tr-TR" dirty="0"/>
              <a:t> start</a:t>
            </a: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491D0-8E1B-49C7-849B-A28568D94497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51339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contents of the project are;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491D0-8E1B-49C7-849B-A28568D94497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18053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project has two purposes.</a:t>
            </a:r>
            <a:endParaRPr lang="tr-TR" dirty="0"/>
          </a:p>
          <a:p>
            <a:r>
              <a:rPr lang="tr-TR" dirty="0"/>
              <a:t>1.Den sonra</a:t>
            </a:r>
          </a:p>
          <a:p>
            <a:r>
              <a:rPr lang="en-US" dirty="0"/>
              <a:t>In other words, does the dense population affect the number of markets in that region?</a:t>
            </a:r>
            <a:endParaRPr lang="tr-TR" dirty="0"/>
          </a:p>
          <a:p>
            <a:r>
              <a:rPr lang="tr-TR" dirty="0"/>
              <a:t>2.Den sonra</a:t>
            </a:r>
          </a:p>
          <a:p>
            <a:r>
              <a:rPr lang="en-US" dirty="0"/>
              <a:t>So is there a dense population on the coast?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491D0-8E1B-49C7-849B-A28568D94497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308872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areas of work in the project are:</a:t>
            </a:r>
            <a:endParaRPr lang="tr-TR" dirty="0"/>
          </a:p>
          <a:p>
            <a:endParaRPr lang="tr-TR" dirty="0"/>
          </a:p>
          <a:p>
            <a:r>
              <a:rPr lang="tr-TR" dirty="0" err="1"/>
              <a:t>four</a:t>
            </a:r>
            <a:r>
              <a:rPr lang="tr-TR" dirty="0"/>
              <a:t> </a:t>
            </a:r>
            <a:r>
              <a:rPr lang="tr-TR" dirty="0" err="1"/>
              <a:t>hundred</a:t>
            </a:r>
            <a:r>
              <a:rPr lang="tr-TR" dirty="0"/>
              <a:t> </a:t>
            </a:r>
            <a:r>
              <a:rPr lang="tr-TR" dirty="0" err="1"/>
              <a:t>eighty</a:t>
            </a:r>
            <a:r>
              <a:rPr lang="tr-TR" dirty="0"/>
              <a:t> seven Total</a:t>
            </a:r>
          </a:p>
          <a:p>
            <a:r>
              <a:rPr lang="tr-TR" dirty="0" err="1"/>
              <a:t>Ways</a:t>
            </a:r>
            <a:r>
              <a:rPr lang="tr-TR" dirty="0"/>
              <a:t> </a:t>
            </a:r>
            <a:r>
              <a:rPr lang="tr-TR" dirty="0" err="1"/>
              <a:t>Sixty</a:t>
            </a:r>
            <a:r>
              <a:rPr lang="tr-TR" dirty="0"/>
              <a:t> </a:t>
            </a:r>
            <a:r>
              <a:rPr lang="tr-TR" dirty="0" err="1"/>
              <a:t>five</a:t>
            </a:r>
            <a:endParaRPr lang="tr-TR" dirty="0"/>
          </a:p>
          <a:p>
            <a:r>
              <a:rPr lang="tr-TR" dirty="0" err="1"/>
              <a:t>One</a:t>
            </a:r>
            <a:endParaRPr lang="tr-TR" dirty="0"/>
          </a:p>
          <a:p>
            <a:r>
              <a:rPr lang="tr-TR" dirty="0" err="1"/>
              <a:t>Zone</a:t>
            </a:r>
            <a:r>
              <a:rPr lang="tr-TR" dirty="0"/>
              <a:t> </a:t>
            </a:r>
            <a:r>
              <a:rPr lang="tr-TR" dirty="0" err="1"/>
              <a:t>twelve</a:t>
            </a:r>
            <a:endParaRPr lang="tr-TR" dirty="0"/>
          </a:p>
          <a:p>
            <a:r>
              <a:rPr lang="tr-TR" dirty="0" err="1"/>
              <a:t>Buildings</a:t>
            </a:r>
            <a:r>
              <a:rPr lang="tr-TR" dirty="0"/>
              <a:t> </a:t>
            </a:r>
            <a:r>
              <a:rPr lang="tr-TR" dirty="0" err="1"/>
              <a:t>three</a:t>
            </a:r>
            <a:r>
              <a:rPr lang="tr-TR" dirty="0"/>
              <a:t> </a:t>
            </a:r>
            <a:r>
              <a:rPr lang="tr-TR" dirty="0" err="1"/>
              <a:t>hundred</a:t>
            </a:r>
            <a:r>
              <a:rPr lang="tr-TR" dirty="0"/>
              <a:t> </a:t>
            </a:r>
            <a:r>
              <a:rPr lang="tr-TR" dirty="0" err="1"/>
              <a:t>ninety</a:t>
            </a:r>
            <a:r>
              <a:rPr lang="tr-TR" dirty="0"/>
              <a:t> seven</a:t>
            </a:r>
          </a:p>
          <a:p>
            <a:r>
              <a:rPr lang="tr-TR" dirty="0" err="1"/>
              <a:t>İntersection</a:t>
            </a:r>
            <a:r>
              <a:rPr lang="tr-TR" dirty="0"/>
              <a:t> </a:t>
            </a:r>
            <a:r>
              <a:rPr lang="tr-TR" dirty="0" err="1"/>
              <a:t>one</a:t>
            </a:r>
            <a:r>
              <a:rPr lang="tr-TR" dirty="0"/>
              <a:t> </a:t>
            </a:r>
            <a:r>
              <a:rPr lang="tr-TR" dirty="0" err="1"/>
              <a:t>hundred</a:t>
            </a:r>
            <a:r>
              <a:rPr lang="tr-TR" dirty="0"/>
              <a:t> </a:t>
            </a:r>
            <a:r>
              <a:rPr lang="tr-TR" dirty="0" err="1"/>
              <a:t>thirty</a:t>
            </a:r>
            <a:r>
              <a:rPr lang="tr-TR" dirty="0"/>
              <a:t> </a:t>
            </a:r>
            <a:r>
              <a:rPr lang="tr-TR" dirty="0" err="1"/>
              <a:t>four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491D0-8E1B-49C7-849B-A28568D94497}" type="slidenum">
              <a:rPr lang="tr-TR" smtClean="0"/>
              <a:t>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954401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legend of the map is as you can see in the image.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491D0-8E1B-49C7-849B-A28568D94497}" type="slidenum">
              <a:rPr lang="tr-TR" smtClean="0"/>
              <a:t>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95280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err="1"/>
              <a:t>my</a:t>
            </a:r>
            <a:r>
              <a:rPr lang="tr-TR" dirty="0"/>
              <a:t> </a:t>
            </a:r>
            <a:r>
              <a:rPr lang="tr-TR" dirty="0" err="1"/>
              <a:t>question</a:t>
            </a:r>
            <a:r>
              <a:rPr lang="tr-TR" dirty="0"/>
              <a:t> is</a:t>
            </a:r>
          </a:p>
          <a:p>
            <a:endParaRPr lang="tr-TR" dirty="0"/>
          </a:p>
          <a:p>
            <a:r>
              <a:rPr lang="en-US" dirty="0"/>
              <a:t>Here are my steps in order</a:t>
            </a:r>
            <a:endParaRPr lang="tr-TR" dirty="0"/>
          </a:p>
          <a:p>
            <a:endParaRPr lang="tr-TR" dirty="0"/>
          </a:p>
          <a:p>
            <a:r>
              <a:rPr lang="tr-TR" dirty="0" err="1"/>
              <a:t>hundert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491D0-8E1B-49C7-849B-A28568D94497}" type="slidenum">
              <a:rPr lang="tr-TR" smtClean="0"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293012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/>
              <a:t>I </a:t>
            </a:r>
            <a:r>
              <a:rPr lang="en-US" dirty="0"/>
              <a:t>have two questions here</a:t>
            </a:r>
            <a:endParaRPr lang="tr-TR" dirty="0"/>
          </a:p>
          <a:p>
            <a:endParaRPr lang="tr-TR" dirty="0"/>
          </a:p>
          <a:p>
            <a:r>
              <a:rPr lang="tr-TR" dirty="0" err="1"/>
              <a:t>first</a:t>
            </a:r>
            <a:r>
              <a:rPr lang="tr-TR" dirty="0"/>
              <a:t> </a:t>
            </a:r>
            <a:r>
              <a:rPr lang="tr-TR" dirty="0" err="1"/>
              <a:t>question</a:t>
            </a:r>
            <a:r>
              <a:rPr lang="tr-TR" dirty="0"/>
              <a:t> is</a:t>
            </a:r>
          </a:p>
          <a:p>
            <a:r>
              <a:rPr lang="tr-TR" dirty="0"/>
              <a:t>Second </a:t>
            </a:r>
            <a:r>
              <a:rPr lang="tr-TR" dirty="0" err="1"/>
              <a:t>question</a:t>
            </a:r>
            <a:r>
              <a:rPr lang="tr-TR" dirty="0"/>
              <a:t> is</a:t>
            </a:r>
          </a:p>
          <a:p>
            <a:endParaRPr lang="tr-TR" dirty="0"/>
          </a:p>
          <a:p>
            <a:r>
              <a:rPr lang="en-US" dirty="0"/>
              <a:t>Here are my steps in order</a:t>
            </a:r>
            <a:endParaRPr lang="tr-TR" dirty="0"/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491D0-8E1B-49C7-849B-A28568D94497}" type="slidenum">
              <a:rPr lang="tr-TR" smtClean="0"/>
              <a:t>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00925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see buildings sorted by color density</a:t>
            </a:r>
            <a:endParaRPr lang="tr-TR" dirty="0"/>
          </a:p>
          <a:p>
            <a:r>
              <a:rPr lang="en-US" dirty="0"/>
              <a:t>You can see that the number of people per building is higher in the coastal area.</a:t>
            </a:r>
            <a:endParaRPr lang="tr-TR" dirty="0"/>
          </a:p>
          <a:p>
            <a:r>
              <a:rPr lang="en-US" dirty="0"/>
              <a:t>As you come inland, the population density decreases.</a:t>
            </a:r>
            <a:endParaRPr lang="tr-TR" dirty="0"/>
          </a:p>
          <a:p>
            <a:r>
              <a:rPr lang="en-US" dirty="0"/>
              <a:t>We can see that the population in the buildings in the coastal zone is more than 50 people.</a:t>
            </a:r>
            <a:endParaRPr lang="tr-T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r-T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r-TR" dirty="0" err="1"/>
              <a:t>red</a:t>
            </a:r>
            <a:r>
              <a:rPr lang="tr-TR" dirty="0"/>
              <a:t> </a:t>
            </a:r>
            <a:r>
              <a:rPr lang="tr-TR" dirty="0" err="1"/>
              <a:t>dots</a:t>
            </a:r>
            <a:r>
              <a:rPr lang="tr-TR" dirty="0"/>
              <a:t> is </a:t>
            </a:r>
            <a:r>
              <a:rPr lang="tr-TR" dirty="0" err="1"/>
              <a:t>markets</a:t>
            </a:r>
            <a:endParaRPr lang="tr-T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is the color of the buffer</a:t>
            </a:r>
            <a:endParaRPr lang="tr-TR" dirty="0"/>
          </a:p>
          <a:p>
            <a:pPr rt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color of the buffers is turquoise 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buildings it intersects are purple</a:t>
            </a:r>
            <a:endParaRPr lang="tr-T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 when we look at it, we can understand that the markets are not according to the population.</a:t>
            </a:r>
            <a:endParaRPr lang="tr-T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There are only 2 markets in the densely populated area.</a:t>
            </a:r>
            <a:endParaRPr lang="tr-T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but although the population is not dense, there are 5 markets in this region</a:t>
            </a:r>
            <a:endParaRPr lang="tr-T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can understand that the sales potential of the markets in this region is not according to the population.</a:t>
            </a:r>
            <a:endParaRPr lang="tr-T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r-T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r-TR" dirty="0" err="1"/>
              <a:t>thanks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listening</a:t>
            </a:r>
            <a:endParaRPr lang="tr-TR" dirty="0"/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491D0-8E1B-49C7-849B-A28568D94497}" type="slidenum">
              <a:rPr lang="tr-TR" smtClean="0"/>
              <a:t>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47821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6/1/2021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6/1/2021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6/1/2021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6/1/2021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6/1/2021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6/1/2021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6/1/2021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6/1/2021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6/1/2021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6/1/2021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6/1/2021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6/1/2021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MISY4486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/>
              <a:t>T</a:t>
            </a:r>
            <a:r>
              <a:rPr lang="en-US" dirty="0"/>
              <a:t>erm </a:t>
            </a:r>
            <a:r>
              <a:rPr lang="tr-TR" dirty="0"/>
              <a:t>P</a:t>
            </a:r>
            <a:r>
              <a:rPr lang="en-US" dirty="0" err="1"/>
              <a:t>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Contents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1- Purpose of the Study</a:t>
            </a:r>
          </a:p>
          <a:p>
            <a:r>
              <a:rPr lang="en-US" dirty="0"/>
              <a:t>2- Region of Study</a:t>
            </a:r>
          </a:p>
          <a:p>
            <a:r>
              <a:rPr lang="en-US" dirty="0"/>
              <a:t>3- Legend</a:t>
            </a:r>
            <a:endParaRPr lang="tr-TR" dirty="0"/>
          </a:p>
          <a:p>
            <a:r>
              <a:rPr lang="tr-TR" dirty="0"/>
              <a:t>4- Analysis</a:t>
            </a:r>
          </a:p>
          <a:p>
            <a:r>
              <a:rPr lang="tr-TR" dirty="0"/>
              <a:t>5</a:t>
            </a:r>
            <a:r>
              <a:rPr lang="en-US" dirty="0"/>
              <a:t>- Result Image</a:t>
            </a:r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Purpose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Study</a:t>
            </a:r>
            <a:endParaRPr lang="tr-T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 The aim of the study is to investigate whether the location of the markets in </a:t>
            </a:r>
            <a:r>
              <a:rPr lang="en-US" dirty="0" err="1"/>
              <a:t>Rize</a:t>
            </a:r>
            <a:r>
              <a:rPr lang="en-US" dirty="0"/>
              <a:t> </a:t>
            </a:r>
            <a:r>
              <a:rPr lang="en-US" dirty="0" err="1"/>
              <a:t>Pazar</a:t>
            </a:r>
            <a:r>
              <a:rPr lang="en-US" dirty="0"/>
              <a:t> is according to the population.</a:t>
            </a:r>
          </a:p>
          <a:p>
            <a:pPr marL="0" indent="0" algn="ctr">
              <a:buNone/>
            </a:pPr>
            <a:r>
              <a:rPr lang="en-US" dirty="0"/>
              <a:t> It is a study in which the question of whether the population per building in the </a:t>
            </a:r>
            <a:r>
              <a:rPr lang="en-US" dirty="0" err="1"/>
              <a:t>Rize</a:t>
            </a:r>
            <a:r>
              <a:rPr lang="en-US" dirty="0"/>
              <a:t> market is higher than the inner parts of the coastal area.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614293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Study</a:t>
            </a:r>
            <a:r>
              <a:rPr lang="tr-TR" dirty="0"/>
              <a:t> </a:t>
            </a:r>
            <a:r>
              <a:rPr lang="tr-TR" dirty="0" err="1"/>
              <a:t>Area</a:t>
            </a:r>
            <a:endParaRPr lang="tr-T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Rize</a:t>
            </a:r>
            <a:r>
              <a:rPr lang="en-US" dirty="0"/>
              <a:t> </a:t>
            </a:r>
            <a:r>
              <a:rPr lang="en-US" dirty="0" err="1"/>
              <a:t>Pazar</a:t>
            </a:r>
            <a:r>
              <a:rPr lang="en-US" dirty="0"/>
              <a:t> </a:t>
            </a:r>
            <a:r>
              <a:rPr lang="en-US" dirty="0" err="1"/>
              <a:t>İlçe</a:t>
            </a:r>
            <a:r>
              <a:rPr lang="en-US" dirty="0"/>
              <a:t> </a:t>
            </a:r>
            <a:r>
              <a:rPr lang="en-US" dirty="0" err="1"/>
              <a:t>Merkezi</a:t>
            </a:r>
            <a:endParaRPr lang="en-US" dirty="0"/>
          </a:p>
          <a:p>
            <a:r>
              <a:rPr lang="en-US" dirty="0"/>
              <a:t>487 Total Number of Objects</a:t>
            </a:r>
          </a:p>
          <a:p>
            <a:r>
              <a:rPr lang="en-US" dirty="0"/>
              <a:t>Number of ways: 65</a:t>
            </a:r>
          </a:p>
          <a:p>
            <a:r>
              <a:rPr lang="en-US" dirty="0"/>
              <a:t>Neighborhood limit: 1</a:t>
            </a:r>
          </a:p>
          <a:p>
            <a:r>
              <a:rPr lang="en-US" dirty="0"/>
              <a:t>Buffer zone: 12</a:t>
            </a:r>
          </a:p>
          <a:p>
            <a:r>
              <a:rPr lang="en-US" dirty="0"/>
              <a:t>Number of buildings: 397</a:t>
            </a:r>
          </a:p>
          <a:p>
            <a:r>
              <a:rPr lang="en-US" dirty="0"/>
              <a:t>Number of intersections: 134</a:t>
            </a:r>
          </a:p>
          <a:p>
            <a:r>
              <a:rPr lang="en-US" dirty="0"/>
              <a:t>Number of markets: </a:t>
            </a:r>
            <a:r>
              <a:rPr lang="tr-TR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4247424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Legend</a:t>
            </a:r>
            <a:endParaRPr lang="tr-TR" dirty="0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33F1FD8A-2292-42DE-A088-20FDC7A622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525" y="3627938"/>
            <a:ext cx="9258269" cy="1068941"/>
          </a:xfrm>
        </p:spPr>
      </p:pic>
    </p:spTree>
    <p:extLst>
      <p:ext uri="{BB962C8B-B14F-4D97-AF65-F5344CB8AC3E}">
        <p14:creationId xmlns:p14="http://schemas.microsoft.com/office/powerpoint/2010/main" val="46360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Attribute</a:t>
            </a:r>
            <a:r>
              <a:rPr lang="tr-TR" dirty="0"/>
              <a:t>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tr-TR" dirty="0"/>
              <a:t>Analysis 1: </a:t>
            </a:r>
          </a:p>
          <a:p>
            <a:r>
              <a:rPr lang="en-US" dirty="0"/>
              <a:t>Does the population rate affect the location of the markets</a:t>
            </a:r>
            <a:r>
              <a:rPr lang="tr-TR" dirty="0"/>
              <a:t>?</a:t>
            </a:r>
          </a:p>
          <a:p>
            <a:r>
              <a:rPr lang="en-US" dirty="0"/>
              <a:t>First of all, the borders of the </a:t>
            </a:r>
            <a:r>
              <a:rPr lang="en-US" dirty="0" err="1"/>
              <a:t>Rize</a:t>
            </a:r>
            <a:r>
              <a:rPr lang="en-US" dirty="0"/>
              <a:t> Market center and all the settlements on the map with the polygon layer; roads and rivers created with line layer.</a:t>
            </a:r>
            <a:endParaRPr lang="tr-TR" dirty="0"/>
          </a:p>
          <a:p>
            <a:r>
              <a:rPr lang="en-US" dirty="0"/>
              <a:t>All buildings are assigned attributes (building and population).</a:t>
            </a:r>
            <a:endParaRPr lang="tr-TR" dirty="0"/>
          </a:p>
          <a:p>
            <a:r>
              <a:rPr lang="en-US" dirty="0"/>
              <a:t>An area of 100 meters in diameter was created around the markets using buffer</a:t>
            </a:r>
            <a:r>
              <a:rPr lang="tr-TR" dirty="0"/>
              <a:t>.</a:t>
            </a:r>
          </a:p>
          <a:p>
            <a:r>
              <a:rPr lang="en-US" dirty="0"/>
              <a:t>Buildings and population that intersect with the created buffer zone were determined.</a:t>
            </a:r>
            <a:endParaRPr lang="tr-TR" dirty="0"/>
          </a:p>
          <a:p>
            <a:pPr lvl="1"/>
            <a:r>
              <a:rPr lang="tr-TR" dirty="0"/>
              <a:t>Analysis </a:t>
            </a:r>
            <a:r>
              <a:rPr lang="tr-TR" dirty="0" err="1"/>
              <a:t>results</a:t>
            </a:r>
            <a:r>
              <a:rPr lang="tr-TR" dirty="0"/>
              <a:t>:</a:t>
            </a:r>
          </a:p>
          <a:p>
            <a:pPr lvl="1"/>
            <a:r>
              <a:rPr lang="en-US" dirty="0"/>
              <a:t>As a result of the buffer and intersection created, it was determined that the building density affects the position of the markets, but not the population.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405452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12BEF29-9D12-4569-8161-BB01AA641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Spitial</a:t>
            </a:r>
            <a:r>
              <a:rPr lang="tr-TR" dirty="0"/>
              <a:t> Analysis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12055C7-C1AB-4F02-902D-3024B031D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tr-TR" dirty="0"/>
              <a:t>Analysis 2: </a:t>
            </a:r>
          </a:p>
          <a:p>
            <a:r>
              <a:rPr lang="en-US" dirty="0"/>
              <a:t>Is there a difference between the coastal population and the inland population?</a:t>
            </a:r>
            <a:endParaRPr lang="tr-TR" dirty="0"/>
          </a:p>
          <a:p>
            <a:r>
              <a:rPr lang="en-US" dirty="0"/>
              <a:t>Is the population ratio of the buildings in the coastal part more than 50?</a:t>
            </a:r>
          </a:p>
          <a:p>
            <a:r>
              <a:rPr lang="en-US" dirty="0"/>
              <a:t>First of all, the borders of the </a:t>
            </a:r>
            <a:r>
              <a:rPr lang="en-US" dirty="0" err="1"/>
              <a:t>Rize</a:t>
            </a:r>
            <a:r>
              <a:rPr lang="en-US" dirty="0"/>
              <a:t> Market center and all the settlements on the map with the polygon layer; roads and rivers created with line layer.</a:t>
            </a:r>
            <a:endParaRPr lang="tr-TR" dirty="0"/>
          </a:p>
          <a:p>
            <a:r>
              <a:rPr lang="en-US" dirty="0"/>
              <a:t>All buildings are assigned attributes (building and population).</a:t>
            </a:r>
            <a:endParaRPr lang="tr-TR" dirty="0"/>
          </a:p>
          <a:p>
            <a:r>
              <a:rPr lang="tr-TR" dirty="0"/>
              <a:t>T</a:t>
            </a:r>
            <a:r>
              <a:rPr lang="en-US" dirty="0"/>
              <a:t>he buildings were categorized according to the population and the population ratio was indicated with different colors from high to low (dark color is intense, light color is not intense).</a:t>
            </a:r>
            <a:endParaRPr lang="tr-TR" dirty="0"/>
          </a:p>
          <a:p>
            <a:r>
              <a:rPr lang="en-US" dirty="0"/>
              <a:t>Buildings with a population rate of over 50 were questioned.</a:t>
            </a:r>
            <a:endParaRPr lang="tr-TR" dirty="0"/>
          </a:p>
          <a:p>
            <a:r>
              <a:rPr lang="en-US" dirty="0"/>
              <a:t>When the buildings with a population ratio of more than 50 were questioned, </a:t>
            </a:r>
            <a:endParaRPr lang="tr-TR" dirty="0"/>
          </a:p>
          <a:p>
            <a:pPr lvl="1"/>
            <a:r>
              <a:rPr lang="tr-TR" dirty="0"/>
              <a:t>Analysis </a:t>
            </a:r>
            <a:r>
              <a:rPr lang="tr-TR" dirty="0" err="1"/>
              <a:t>results</a:t>
            </a:r>
            <a:r>
              <a:rPr lang="tr-TR" dirty="0"/>
              <a:t>:</a:t>
            </a:r>
          </a:p>
          <a:p>
            <a:pPr lvl="1"/>
            <a:r>
              <a:rPr lang="en-US" dirty="0"/>
              <a:t>it was determined that the population in the coastal area is denser </a:t>
            </a:r>
            <a:r>
              <a:rPr lang="tr-TR" dirty="0"/>
              <a:t> </a:t>
            </a:r>
            <a:r>
              <a:rPr lang="en-US" dirty="0"/>
              <a:t>than in the interior</a:t>
            </a:r>
            <a:r>
              <a:rPr lang="tr-TR" dirty="0"/>
              <a:t>, </a:t>
            </a:r>
            <a:r>
              <a:rPr lang="en-US" dirty="0"/>
              <a:t>The majority of the population preferred to live near the center and the coastal area.</a:t>
            </a:r>
            <a:endParaRPr lang="tr-TR" dirty="0"/>
          </a:p>
          <a:p>
            <a:pPr lvl="1"/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990374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46B584EE-044E-425A-B372-A47FA2D4CF2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007" y="0"/>
            <a:ext cx="96979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234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270</TotalTime>
  <Words>713</Words>
  <Application>Microsoft Office PowerPoint</Application>
  <PresentationFormat>Geniş ekran</PresentationFormat>
  <Paragraphs>94</Paragraphs>
  <Slides>8</Slides>
  <Notes>8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8</vt:i4>
      </vt:variant>
    </vt:vector>
  </HeadingPairs>
  <TitlesOfParts>
    <vt:vector size="11" baseType="lpstr">
      <vt:lpstr>Calibri</vt:lpstr>
      <vt:lpstr>Wingdings</vt:lpstr>
      <vt:lpstr>Educational subjects 16x9</vt:lpstr>
      <vt:lpstr>MISY4486</vt:lpstr>
      <vt:lpstr>Contents</vt:lpstr>
      <vt:lpstr>The Purpose of the Study</vt:lpstr>
      <vt:lpstr>Study Area</vt:lpstr>
      <vt:lpstr>Legend</vt:lpstr>
      <vt:lpstr>Attribute Analysis</vt:lpstr>
      <vt:lpstr>Spitial Analysis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Gülsüm Çiğdem Çavdaroğlu</dc:creator>
  <cp:keywords>GENEL</cp:keywords>
  <cp:lastModifiedBy>ahmet kuru</cp:lastModifiedBy>
  <cp:revision>29</cp:revision>
  <dcterms:created xsi:type="dcterms:W3CDTF">2018-05-11T10:42:54Z</dcterms:created>
  <dcterms:modified xsi:type="dcterms:W3CDTF">2021-06-01T08:01:59Z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ee6286d2-3075-4889-bd1a-945353a628dc</vt:lpwstr>
  </property>
  <property fmtid="{D5CDD505-2E9C-101B-9397-08002B2CF9AE}" pid="3" name="BILGIGIZLILIKSINIFLANDIRMASI">
    <vt:lpwstr>GENEL</vt:lpwstr>
  </property>
  <property fmtid="{D5CDD505-2E9C-101B-9397-08002B2CF9AE}" pid="4" name="ETIKETBASILSINMI">
    <vt:lpwstr>ETIKET BASILMASIN</vt:lpwstr>
  </property>
</Properties>
</file>

<file path=docProps/thumbnail.jpeg>
</file>